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4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41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42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43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44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45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taying-fresh-and-avoiding-burnout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